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0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tEaDQastqR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48214" y="572005"/>
            <a:ext cx="2271777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السادس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81602" y="3791806"/>
            <a:ext cx="11977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يتصرف ويبلغ المسؤول إذا واجه موقفًا محفوفًا بالمخاطر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الإجراءات في المحافظة على سلامته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الاجراءات في المواقف الخطرة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B6462F54-83EF-1DBA-3080-64F2C4B75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2" t="15073" r="28860" b="20129"/>
          <a:stretch/>
        </p:blipFill>
        <p:spPr>
          <a:xfrm>
            <a:off x="3156287" y="2644298"/>
            <a:ext cx="5708253" cy="32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511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13</cp:revision>
  <dcterms:created xsi:type="dcterms:W3CDTF">2023-06-12T08:37:42Z</dcterms:created>
  <dcterms:modified xsi:type="dcterms:W3CDTF">2023-06-12T08:51:38Z</dcterms:modified>
</cp:coreProperties>
</file>